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00150-EE90-4757-8512-B9CDA7F72C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F3B13-8DC2-45EC-A0BE-53300ADEB2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84F33-707D-4A17-8620-47225B41B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C6694-D0BB-4D82-8998-0223A7C3C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480E4-8973-4A66-8B1A-B651150BC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9941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ABBCB-814B-44A6-A1C6-7375189E3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D03859-C5B1-4099-A173-2B70B5BAA7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52311-019A-4BE6-858A-95F517D3E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B2F1E-E113-4063-A341-98AACA019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26BEB-BE1A-416C-A8A9-7292ED2C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445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22F116-E92C-4C8E-A837-03E3E9B780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5AE2B7-E2B6-4196-A0FC-A083185174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FA28B-6E68-4F77-8FD0-079B0785F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A38D3-9E64-4BD6-9577-7E61F4A59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FB61C-8F76-4570-8651-C52FE815E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27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CF636-AEF5-42F9-83B7-035FA9762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01D7E-CED9-4028-A461-EFFF2F236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1DD9D-9A61-48F1-9E35-BC9BC136A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906D7-921F-4710-AC65-4A5407FB2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A67EB-901E-4773-9774-444A8902C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557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66726-BABD-4E3A-AC5C-2F1D6B722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75671-61FD-4FE4-A1E9-D9E05783F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9B0C7-69B8-43FC-A4C7-70D0E2AF5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3D10E-5F51-47F2-81F8-DD2BB68A1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929AF-EA37-424C-BF51-8F3684EEF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074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960E4-16A2-480A-8BDF-6691C0819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A7325-A51D-49D4-9D6E-4164D3C564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786F8D-6C67-4B74-BA2B-E81FF0BCE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E5843-4AEE-4128-B1E0-39B885094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D2EB1-57EA-43C3-9565-6F5AB616E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E09E0C-3001-46FE-A38E-1D64497E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4399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2C6F0-6553-49F8-832C-D4E53B919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36B24-2348-4B62-9872-2F97BA5EA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3BA26-2163-4AFB-8053-2EECAB121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4E371D-2AD5-43AF-AA96-248D835C1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AD91DF-B7B2-4766-B882-FFF0E369D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7F413A-3425-42B7-A86C-29C2B64B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8B59B6-6F61-448E-97E5-AFBF3187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36093A-703E-4A24-8D85-6503AE7D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813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7AF85-C76C-49F4-8299-BABE8AEA5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351608-B6E2-495E-A44F-89463D30B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023385-5266-4570-A025-B9F534682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4611DA-C00A-479C-BD00-AFDF6B40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931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33101-AA37-4BE1-A009-3EA15721B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46F5F8-DE60-49BE-A0D9-C2ECB7A46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E7B41D-16DA-4D7E-BC90-FE3E3DD0C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5589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2B9C1-0E35-4AAA-A0A2-48AB69D40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29701-75FE-4C1D-9F88-DA708CE12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D73D15-D5B2-49C5-87BA-D18E4677C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B64573-E75B-4107-A41B-5B0A6376F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68F30-C62F-485C-87CD-F38E4F2FC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7AE82-E481-4C77-B391-F44BF62F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82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07CE-F5AE-4EC9-9B86-71E600C3F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EDF28C-A866-4170-9191-03F9A124DA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80A6F-18DD-4FB2-9283-5DE65E5FD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6F6535-2498-4576-B1A2-019F9682F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24415-7AF0-459B-B952-CF39D6E44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F675D-BC3D-488C-BC72-0CA07795C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7874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2D5C5C-18E9-496C-8938-4114FC089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CEC85-8E1D-4FB4-99E5-73926BC09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31BAA5-30F3-4F06-B7CA-25907762DC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39CB0-374B-4880-92AE-EA281D05109C}" type="datetimeFigureOut">
              <a:rPr lang="en-IN" smtClean="0"/>
              <a:t>24-04-2025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6B4FB-9D00-4314-AF33-F9BE722838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20692-6427-42B5-8FD2-DA33A8164F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680E2-14A1-40D7-8D0A-0D9C9D358F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287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50BEA-F859-484B-A841-2662216648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 INDIA’S JOB MARKET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BF275C-62A3-4AA0-93DD-EAD648636C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                     </a:t>
            </a:r>
          </a:p>
          <a:p>
            <a:endParaRPr lang="en-GB" dirty="0"/>
          </a:p>
          <a:p>
            <a:r>
              <a:rPr lang="en-GB" dirty="0"/>
              <a:t>                                        </a:t>
            </a:r>
          </a:p>
          <a:p>
            <a:r>
              <a:rPr lang="en-GB" dirty="0"/>
              <a:t>                                                                                             By Jaspreet Singh</a:t>
            </a:r>
            <a:endParaRPr lang="en-IN" dirty="0"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BEFF6373-2001-4241-A7AC-E1AB7D5DE9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60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67"/>
    </mc:Choice>
    <mc:Fallback>
      <p:transition spd="slow" advTm="6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028C8-3B44-43D8-BA25-FE7799C55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u="sng" dirty="0"/>
              <a:t>Conclude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43DC2-CF7F-4C7C-A76A-978B7D792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data reveals that industry and skill set have a greater impact on salary levels than location, with E-commerce, IT, and tech-related skills offering the highest pay. Cities like Ahmedabad and Mumbai lead slightly in average salaries, while education remains the lowest-paying sector. Overall, digital skills and roles such as Data Analyst and HR Manager are key to higher earning potential in India's job market.</a:t>
            </a:r>
            <a:endParaRPr lang="en-IN" dirty="0"/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3CADBE2E-E351-4C9E-9A75-9C24456462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245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28"/>
    </mc:Choice>
    <mc:Fallback>
      <p:transition spd="slow" advTm="32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1BF6-123B-44D7-9455-84BAD9C5C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B6F2E-1013-4170-8D5D-F975BDBEA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GB" dirty="0"/>
              <a:t>Highest average monthly salaries by city?</a:t>
            </a:r>
          </a:p>
          <a:p>
            <a:pPr marL="514350" indent="-514350">
              <a:buAutoNum type="arabicPeriod"/>
            </a:pPr>
            <a:endParaRPr lang="en-GB" dirty="0"/>
          </a:p>
          <a:p>
            <a:pPr marL="0" indent="0">
              <a:buNone/>
            </a:pPr>
            <a:r>
              <a:rPr lang="en-GB" dirty="0"/>
              <a:t>2. What are the top skills required for high-paying roles in the IT industry?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3. Average monthly salary by skill set?</a:t>
            </a:r>
          </a:p>
          <a:p>
            <a:pPr marL="0" indent="0">
              <a:buNone/>
            </a:pPr>
            <a:endParaRPr lang="en-GB" dirty="0"/>
          </a:p>
          <a:p>
            <a:endParaRPr lang="en-IN" dirty="0"/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568D535B-F61E-46A8-9796-FC83B5AB1A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16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42"/>
    </mc:Choice>
    <mc:Fallback>
      <p:transition spd="slow" advTm="9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207E0-C66A-46A2-8CBD-F71CF9C6D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0D8AD11-7502-4A00-800C-ABCE2F93FE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329" y="860612"/>
            <a:ext cx="8404412" cy="5284694"/>
          </a:xfrm>
        </p:spPr>
      </p:pic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7C5DAA03-DF76-4B3B-A1E9-1E4D308D8E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71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59"/>
    </mc:Choice>
    <mc:Fallback>
      <p:transition spd="slow" advTm="21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B0875-EFD5-467D-9330-1BA6BC1A4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898BFA-8882-41E0-AAA0-7ADD0A46B8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412" y="1156448"/>
            <a:ext cx="8982635" cy="5204012"/>
          </a:xfrm>
        </p:spPr>
      </p:pic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BFF0BCEE-FD63-4CE2-A3CB-0B0CDA5DFD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572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38"/>
    </mc:Choice>
    <mc:Fallback>
      <p:transition spd="slow" advTm="16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A3CF0-423C-4A6B-B818-3D607638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8C6C60-BB4A-4348-AC20-B81FDF89F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97541"/>
            <a:ext cx="10390094" cy="5995334"/>
          </a:xfrm>
        </p:spPr>
      </p:pic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FC58AEF7-D690-4C6B-8345-DD5B2AC6ED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53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48"/>
    </mc:Choice>
    <mc:Fallback>
      <p:transition spd="slow" advTm="34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119</Words>
  <Application>Microsoft Office PowerPoint</Application>
  <PresentationFormat>Widescreen</PresentationFormat>
  <Paragraphs>13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 INDIA’S JOB MARKET ANALYSIS</vt:lpstr>
      <vt:lpstr>Conclude</vt:lpstr>
      <vt:lpstr>KEY QUESTIONS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9</cp:revision>
  <dcterms:created xsi:type="dcterms:W3CDTF">2025-04-23T21:44:51Z</dcterms:created>
  <dcterms:modified xsi:type="dcterms:W3CDTF">2025-04-24T23:10:37Z</dcterms:modified>
</cp:coreProperties>
</file>

<file path=docProps/thumbnail.jpeg>
</file>